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7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6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4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5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1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2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8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1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036A-B7EB-49EE-91E8-6B9B7504C39F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3CA2-137A-430D-8BDD-77F4AEC75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0" t="41980" r="90875" b="20208"/>
          <a:stretch/>
        </p:blipFill>
        <p:spPr>
          <a:xfrm>
            <a:off x="1485900" y="0"/>
            <a:ext cx="3817620" cy="121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ETH6UF54TUJK-1-118723</_dlc_DocId>
    <_dlc_DocIdUrl xmlns="ee397680-f190-4e6d-8975-a255f171bc32">
      <Url>https://myportal.harris-net.org.uk/hagr/shared1/_layouts/15/DocIdRedir.aspx?ID=ETH6UF54TUJK-1-118723</Url>
      <Description>ETH6UF54TUJK-1-118723</Description>
    </_dlc_DocIdUrl>
  </documentManagement>
</p:properties>
</file>

<file path=customXml/itemProps1.xml><?xml version="1.0" encoding="utf-8"?>
<ds:datastoreItem xmlns:ds="http://schemas.openxmlformats.org/officeDocument/2006/customXml" ds:itemID="{C751011B-5024-40D1-A544-E8EE7F5166F2}"/>
</file>

<file path=customXml/itemProps2.xml><?xml version="1.0" encoding="utf-8"?>
<ds:datastoreItem xmlns:ds="http://schemas.openxmlformats.org/officeDocument/2006/customXml" ds:itemID="{8675AA62-0705-4276-B4AE-CE2F140E857A}"/>
</file>

<file path=customXml/itemProps3.xml><?xml version="1.0" encoding="utf-8"?>
<ds:datastoreItem xmlns:ds="http://schemas.openxmlformats.org/officeDocument/2006/customXml" ds:itemID="{20CF69D6-0D08-440C-9161-8739ED81250F}"/>
</file>

<file path=customXml/itemProps4.xml><?xml version="1.0" encoding="utf-8"?>
<ds:datastoreItem xmlns:ds="http://schemas.openxmlformats.org/officeDocument/2006/customXml" ds:itemID="{97BC8696-FD25-4657-8BB4-8E5D7DE9701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2014-06-11T11:06:42Z</dcterms:created>
  <dcterms:modified xsi:type="dcterms:W3CDTF">2014-06-11T11:08:06Z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360db126-39c0-49af-ac9c-b313ff179654</vt:lpwstr>
  </property>
</Properties>
</file>