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0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7355-2411-45BF-8508-D7FD8875859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C479-2D22-49B9-9A43-22742EC4A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72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7355-2411-45BF-8508-D7FD8875859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C479-2D22-49B9-9A43-22742EC4A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58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7355-2411-45BF-8508-D7FD8875859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C479-2D22-49B9-9A43-22742EC4A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21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7355-2411-45BF-8508-D7FD8875859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C479-2D22-49B9-9A43-22742EC4A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94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7355-2411-45BF-8508-D7FD8875859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C479-2D22-49B9-9A43-22742EC4A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75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7355-2411-45BF-8508-D7FD8875859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C479-2D22-49B9-9A43-22742EC4A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97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7355-2411-45BF-8508-D7FD8875859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C479-2D22-49B9-9A43-22742EC4A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4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7355-2411-45BF-8508-D7FD8875859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C479-2D22-49B9-9A43-22742EC4A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9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7355-2411-45BF-8508-D7FD8875859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C479-2D22-49B9-9A43-22742EC4A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9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7355-2411-45BF-8508-D7FD8875859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C479-2D22-49B9-9A43-22742EC4A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50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7355-2411-45BF-8508-D7FD8875859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C479-2D22-49B9-9A43-22742EC4A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35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17355-2411-45BF-8508-D7FD8875859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4C479-2D22-49B9-9A43-22742EC4A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9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86" t="42199" r="90253" b="20035"/>
          <a:stretch/>
        </p:blipFill>
        <p:spPr>
          <a:xfrm>
            <a:off x="1381327" y="0"/>
            <a:ext cx="3691944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733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0072994B1EBD47A20D76CDA9371EA7" ma:contentTypeVersion="1" ma:contentTypeDescription="Create a new document." ma:contentTypeScope="" ma:versionID="599697c53f3d6bcda38da4d32024b115">
  <xsd:schema xmlns:xsd="http://www.w3.org/2001/XMLSchema" xmlns:xs="http://www.w3.org/2001/XMLSchema" xmlns:p="http://schemas.microsoft.com/office/2006/metadata/properties" xmlns:ns2="ee397680-f190-4e6d-8975-a255f171bc32" targetNamespace="http://schemas.microsoft.com/office/2006/metadata/properties" ma:root="true" ma:fieldsID="464858e16ac1ec8bb2944eff12a94134" ns2:_="">
    <xsd:import namespace="ee397680-f190-4e6d-8975-a255f171bc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97680-f190-4e6d-8975-a255f171bc3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e397680-f190-4e6d-8975-a255f171bc32">ETH6UF54TUJK-1-120240</_dlc_DocId>
    <_dlc_DocIdUrl xmlns="ee397680-f190-4e6d-8975-a255f171bc32">
      <Url>https://myportal.harris-net.org.uk/hagr/shared1/_layouts/15/DocIdRedir.aspx?ID=ETH6UF54TUJK-1-120240</Url>
      <Description>ETH6UF54TUJK-1-120240</Description>
    </_dlc_DocIdUrl>
  </documentManagement>
</p:properties>
</file>

<file path=customXml/itemProps1.xml><?xml version="1.0" encoding="utf-8"?>
<ds:datastoreItem xmlns:ds="http://schemas.openxmlformats.org/officeDocument/2006/customXml" ds:itemID="{067FD9BF-2BB3-4EFB-9A0A-200F8F11AF2D}"/>
</file>

<file path=customXml/itemProps2.xml><?xml version="1.0" encoding="utf-8"?>
<ds:datastoreItem xmlns:ds="http://schemas.openxmlformats.org/officeDocument/2006/customXml" ds:itemID="{E1B5A293-ED2D-4006-A7EA-FDDA7BA75F48}"/>
</file>

<file path=customXml/itemProps3.xml><?xml version="1.0" encoding="utf-8"?>
<ds:datastoreItem xmlns:ds="http://schemas.openxmlformats.org/officeDocument/2006/customXml" ds:itemID="{1BA4B4E2-8089-41EE-A0CA-A1DD6576F125}"/>
</file>

<file path=customXml/itemProps4.xml><?xml version="1.0" encoding="utf-8"?>
<ds:datastoreItem xmlns:ds="http://schemas.openxmlformats.org/officeDocument/2006/customXml" ds:itemID="{EA10AA7B-3DBD-4E9E-8541-732A650B892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Quick (HAGR)</dc:creator>
  <cp:lastModifiedBy>Julia Quick (HAGR)</cp:lastModifiedBy>
  <cp:revision>1</cp:revision>
  <dcterms:created xsi:type="dcterms:W3CDTF">2014-06-23T12:39:47Z</dcterms:created>
  <dcterms:modified xsi:type="dcterms:W3CDTF">2014-06-23T12:40:54Z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0x0101007B0072994B1EBD47A20D76CDA9371EA7</vt:lpwstr>
  </property>
  <property fmtid="{D5CDD505-2E9C-101B-9397-08002B2CF9AE}" pid="3" name="_dlc_DocIdItemGuid">
    <vt:lpwstr>2ecf4876-85f0-41b7-a3c3-8f9a4ebc7198</vt:lpwstr>
  </property>
</Properties>
</file>