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sldIdLst>
    <p:sldId id="256" r:id="rId6"/>
  </p:sldIdLst>
  <p:sldSz cx="6858000" cy="12192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42" d="100"/>
          <a:sy n="42" d="100"/>
        </p:scale>
        <p:origin x="229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5" Type="http://schemas.openxmlformats.org/officeDocument/2006/relationships/slideMaster" Target="slideMasters/slideMaster1.xml"/><Relationship Id="rId10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22B97-6E78-49AD-B466-B20A42C24DB4}" type="datetimeFigureOut">
              <a:rPr lang="en-GB" smtClean="0"/>
              <a:t>16/06/2014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5965C-CC82-4029-9E90-B3582FE4CB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3139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22B97-6E78-49AD-B466-B20A42C24DB4}" type="datetimeFigureOut">
              <a:rPr lang="en-GB" smtClean="0"/>
              <a:t>16/06/2014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5965C-CC82-4029-9E90-B3582FE4CB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3382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22B97-6E78-49AD-B466-B20A42C24DB4}" type="datetimeFigureOut">
              <a:rPr lang="en-GB" smtClean="0"/>
              <a:t>16/06/2014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5965C-CC82-4029-9E90-B3582FE4CB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4242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22B97-6E78-49AD-B466-B20A42C24DB4}" type="datetimeFigureOut">
              <a:rPr lang="en-GB" smtClean="0"/>
              <a:t>16/06/2014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5965C-CC82-4029-9E90-B3582FE4CB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8750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22B97-6E78-49AD-B466-B20A42C24DB4}" type="datetimeFigureOut">
              <a:rPr lang="en-GB" smtClean="0"/>
              <a:t>16/06/2014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5965C-CC82-4029-9E90-B3582FE4CB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0303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22B97-6E78-49AD-B466-B20A42C24DB4}" type="datetimeFigureOut">
              <a:rPr lang="en-GB" smtClean="0"/>
              <a:t>16/06/2014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5965C-CC82-4029-9E90-B3582FE4CB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5920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22B97-6E78-49AD-B466-B20A42C24DB4}" type="datetimeFigureOut">
              <a:rPr lang="en-GB" smtClean="0"/>
              <a:t>16/06/2014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5965C-CC82-4029-9E90-B3582FE4CB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1417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22B97-6E78-49AD-B466-B20A42C24DB4}" type="datetimeFigureOut">
              <a:rPr lang="en-GB" smtClean="0"/>
              <a:t>16/06/2014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5965C-CC82-4029-9E90-B3582FE4CB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3471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22B97-6E78-49AD-B466-B20A42C24DB4}" type="datetimeFigureOut">
              <a:rPr lang="en-GB" smtClean="0"/>
              <a:t>16/06/2014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5965C-CC82-4029-9E90-B3582FE4CB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3095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22B97-6E78-49AD-B466-B20A42C24DB4}" type="datetimeFigureOut">
              <a:rPr lang="en-GB" smtClean="0"/>
              <a:t>16/06/2014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5965C-CC82-4029-9E90-B3582FE4CB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9292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22B97-6E78-49AD-B466-B20A42C24DB4}" type="datetimeFigureOut">
              <a:rPr lang="en-GB" smtClean="0"/>
              <a:t>16/06/2014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5965C-CC82-4029-9E90-B3582FE4CB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9261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522B97-6E78-49AD-B466-B20A42C24DB4}" type="datetimeFigureOut">
              <a:rPr lang="en-GB" smtClean="0"/>
              <a:t>16/06/2014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65965C-CC82-4029-9E90-B3582FE4CB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4027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2000" t="41980" r="91438" b="19699"/>
          <a:stretch/>
        </p:blipFill>
        <p:spPr>
          <a:xfrm>
            <a:off x="1554480" y="0"/>
            <a:ext cx="3520440" cy="12334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14640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B0072994B1EBD47A20D76CDA9371EA7" ma:contentTypeVersion="1" ma:contentTypeDescription="Create a new document." ma:contentTypeScope="" ma:versionID="599697c53f3d6bcda38da4d32024b115">
  <xsd:schema xmlns:xsd="http://www.w3.org/2001/XMLSchema" xmlns:xs="http://www.w3.org/2001/XMLSchema" xmlns:p="http://schemas.microsoft.com/office/2006/metadata/properties" xmlns:ns2="ee397680-f190-4e6d-8975-a255f171bc32" targetNamespace="http://schemas.microsoft.com/office/2006/metadata/properties" ma:root="true" ma:fieldsID="464858e16ac1ec8bb2944eff12a94134" ns2:_="">
    <xsd:import namespace="ee397680-f190-4e6d-8975-a255f171bc32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e397680-f190-4e6d-8975-a255f171bc32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ee397680-f190-4e6d-8975-a255f171bc32">ETH6UF54TUJK-1-119280</_dlc_DocId>
    <_dlc_DocIdUrl xmlns="ee397680-f190-4e6d-8975-a255f171bc32">
      <Url>https://myportal.harris-net.org.uk/hagr/shared1/_layouts/15/DocIdRedir.aspx?ID=ETH6UF54TUJK-1-119280</Url>
      <Description>ETH6UF54TUJK-1-119280</Description>
    </_dlc_DocIdUrl>
  </documentManagement>
</p:properties>
</file>

<file path=customXml/itemProps1.xml><?xml version="1.0" encoding="utf-8"?>
<ds:datastoreItem xmlns:ds="http://schemas.openxmlformats.org/officeDocument/2006/customXml" ds:itemID="{62E146AC-CBB1-4152-92CD-1F8CD7D3E429}"/>
</file>

<file path=customXml/itemProps2.xml><?xml version="1.0" encoding="utf-8"?>
<ds:datastoreItem xmlns:ds="http://schemas.openxmlformats.org/officeDocument/2006/customXml" ds:itemID="{979DAFE7-F56B-43B6-A7B8-FA69E8677E14}"/>
</file>

<file path=customXml/itemProps3.xml><?xml version="1.0" encoding="utf-8"?>
<ds:datastoreItem xmlns:ds="http://schemas.openxmlformats.org/officeDocument/2006/customXml" ds:itemID="{8B40B4F9-D5B5-4C68-A68E-6A1D681CC890}"/>
</file>

<file path=customXml/itemProps4.xml><?xml version="1.0" encoding="utf-8"?>
<ds:datastoreItem xmlns:ds="http://schemas.openxmlformats.org/officeDocument/2006/customXml" ds:itemID="{D031EBA0-EFA0-47A6-9BB7-CF23603A1EB3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 Quick (HAGR)</dc:creator>
  <cp:lastModifiedBy>Julia Quick (HAGR)</cp:lastModifiedBy>
  <cp:revision>1</cp:revision>
  <dcterms:created xsi:type="dcterms:W3CDTF">2014-06-16T08:43:23Z</dcterms:created>
  <dcterms:modified xsi:type="dcterms:W3CDTF">2014-06-16T08:44:40Z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0x0101007B0072994B1EBD47A20D76CDA9371EA7</vt:lpwstr>
  </property>
  <property fmtid="{D5CDD505-2E9C-101B-9397-08002B2CF9AE}" pid="3" name="_dlc_DocIdItemGuid">
    <vt:lpwstr>46edb252-1426-4f45-b1bc-5a9d01c05926</vt:lpwstr>
  </property>
</Properties>
</file>