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8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0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0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75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85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6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69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27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27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68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7F406-8352-439B-BE46-303B1CDD38E0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64890-E3E4-4B72-91EA-37F6B0973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46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0.tqn.com/d/chemistry/1/0/8/d/1/PeriodicTableWallpap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404664"/>
            <a:ext cx="11100560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216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Murray</dc:creator>
  <cp:lastModifiedBy>Laura Murray</cp:lastModifiedBy>
  <cp:revision>1</cp:revision>
  <dcterms:created xsi:type="dcterms:W3CDTF">2013-10-09T15:12:44Z</dcterms:created>
  <dcterms:modified xsi:type="dcterms:W3CDTF">2013-10-09T15:13:32Z</dcterms:modified>
</cp:coreProperties>
</file>