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7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0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2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8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4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3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3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3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4B2B-B468-4A15-A4EE-E7BCD792E43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185A-5BE5-449E-B954-4ABA763F2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9646" y="540571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</a:rPr>
              <a:t>You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9822" y="540571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</a:rPr>
              <a:t>Brother/Sister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9998" y="540571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>
                <a:solidFill>
                  <a:prstClr val="black"/>
                </a:solidFill>
              </a:rPr>
              <a:t>Brother/Sister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9470" y="540571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>
                <a:solidFill>
                  <a:prstClr val="black"/>
                </a:solidFill>
              </a:rPr>
              <a:t>Brother/Sister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294" y="540571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>
                <a:solidFill>
                  <a:prstClr val="black"/>
                </a:solidFill>
              </a:rPr>
              <a:t>Brother/Sister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3672" y="2909048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</a:rPr>
              <a:t>Dad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61527" y="2895600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5094" y="676836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Grandma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910" y="676836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</a:rPr>
              <a:t>Grandpa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0233" y="676836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>
                <a:solidFill>
                  <a:prstClr val="black"/>
                </a:solidFill>
              </a:rPr>
              <a:t>Grandma</a:t>
            </a:r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00556" y="676836"/>
            <a:ext cx="1358153" cy="12505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</a:rPr>
              <a:t>Grandpa</a:t>
            </a:r>
            <a:endParaRPr lang="en-GB" sz="1400" b="1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476935" y="1927412"/>
            <a:ext cx="1" cy="493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1752" y="1927412"/>
            <a:ext cx="13428" cy="493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24415" y="2447365"/>
            <a:ext cx="2" cy="434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3525370"/>
            <a:ext cx="0" cy="1264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4657" y="4789394"/>
            <a:ext cx="1" cy="602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718544" y="5181601"/>
            <a:ext cx="1" cy="210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8717" y="4789394"/>
            <a:ext cx="6" cy="602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38891" y="4789394"/>
            <a:ext cx="6" cy="602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99065" y="4769224"/>
            <a:ext cx="5" cy="623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18544" y="4789394"/>
            <a:ext cx="1" cy="589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465726" y="2420471"/>
            <a:ext cx="2052000" cy="13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492445" y="1918447"/>
            <a:ext cx="1" cy="493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507262" y="1918447"/>
            <a:ext cx="13428" cy="493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39925" y="2438400"/>
            <a:ext cx="2" cy="434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481236" y="2411506"/>
            <a:ext cx="2052000" cy="13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814657" y="4769224"/>
            <a:ext cx="7484412" cy="201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0" y="818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For each member of your family, find out their eye colour, hair colour, hair type and if whether they can roll their tongue or not!</a:t>
            </a:r>
            <a:endParaRPr lang="en-GB" sz="1600" dirty="0"/>
          </a:p>
        </p:txBody>
      </p:sp>
      <p:cxnSp>
        <p:nvCxnSpPr>
          <p:cNvPr id="59" name="Straight Connector 58"/>
          <p:cNvCxnSpPr>
            <a:stCxn id="10" idx="1"/>
          </p:cNvCxnSpPr>
          <p:nvPr/>
        </p:nvCxnSpPr>
        <p:spPr>
          <a:xfrm flipH="1" flipV="1">
            <a:off x="3291825" y="3516407"/>
            <a:ext cx="2669702" cy="44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28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Dawe (HAGR)</dc:creator>
  <cp:lastModifiedBy>Alice Dawe (HAGR)</cp:lastModifiedBy>
  <cp:revision>3</cp:revision>
  <cp:lastPrinted>2014-04-02T06:46:04Z</cp:lastPrinted>
  <dcterms:created xsi:type="dcterms:W3CDTF">2014-04-02T06:36:14Z</dcterms:created>
  <dcterms:modified xsi:type="dcterms:W3CDTF">2014-04-02T07:42:08Z</dcterms:modified>
</cp:coreProperties>
</file>