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42" d="100"/>
          <a:sy n="42" d="100"/>
        </p:scale>
        <p:origin x="22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2EB5-2FF4-46DE-BF3C-1BBCF4FD95B7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C94-F16B-4073-8CF1-95AA75A26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11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2EB5-2FF4-46DE-BF3C-1BBCF4FD95B7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C94-F16B-4073-8CF1-95AA75A26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955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2EB5-2FF4-46DE-BF3C-1BBCF4FD95B7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C94-F16B-4073-8CF1-95AA75A26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883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2EB5-2FF4-46DE-BF3C-1BBCF4FD95B7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C94-F16B-4073-8CF1-95AA75A26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901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2EB5-2FF4-46DE-BF3C-1BBCF4FD95B7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C94-F16B-4073-8CF1-95AA75A26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078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2EB5-2FF4-46DE-BF3C-1BBCF4FD95B7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C94-F16B-4073-8CF1-95AA75A26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228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2EB5-2FF4-46DE-BF3C-1BBCF4FD95B7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C94-F16B-4073-8CF1-95AA75A26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110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2EB5-2FF4-46DE-BF3C-1BBCF4FD95B7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C94-F16B-4073-8CF1-95AA75A26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04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2EB5-2FF4-46DE-BF3C-1BBCF4FD95B7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C94-F16B-4073-8CF1-95AA75A26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23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2EB5-2FF4-46DE-BF3C-1BBCF4FD95B7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C94-F16B-4073-8CF1-95AA75A26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66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2EB5-2FF4-46DE-BF3C-1BBCF4FD95B7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C94-F16B-4073-8CF1-95AA75A26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60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72EB5-2FF4-46DE-BF3C-1BBCF4FD95B7}" type="datetimeFigureOut">
              <a:rPr lang="en-GB" smtClean="0"/>
              <a:t>13/05/2014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7BC94-F16B-4073-8CF1-95AA75A26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25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007" t="41681" r="91233" b="20643"/>
          <a:stretch/>
        </p:blipFill>
        <p:spPr>
          <a:xfrm>
            <a:off x="1417802" y="0"/>
            <a:ext cx="3646208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20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0072994B1EBD47A20D76CDA9371EA7" ma:contentTypeVersion="1" ma:contentTypeDescription="Create a new document." ma:contentTypeScope="" ma:versionID="599697c53f3d6bcda38da4d32024b115">
  <xsd:schema xmlns:xsd="http://www.w3.org/2001/XMLSchema" xmlns:xs="http://www.w3.org/2001/XMLSchema" xmlns:p="http://schemas.microsoft.com/office/2006/metadata/properties" xmlns:ns2="ee397680-f190-4e6d-8975-a255f171bc32" targetNamespace="http://schemas.microsoft.com/office/2006/metadata/properties" ma:root="true" ma:fieldsID="464858e16ac1ec8bb2944eff12a94134" ns2:_="">
    <xsd:import namespace="ee397680-f190-4e6d-8975-a255f171bc3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397680-f190-4e6d-8975-a255f171bc3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e397680-f190-4e6d-8975-a255f171bc32">ETH6UF54TUJK-1-113980</_dlc_DocId>
    <_dlc_DocIdUrl xmlns="ee397680-f190-4e6d-8975-a255f171bc32">
      <Url>https://myportal.harris-net.org.uk/hagr/shared1/_layouts/15/DocIdRedir.aspx?ID=ETH6UF54TUJK-1-113980</Url>
      <Description>ETH6UF54TUJK-1-113980</Description>
    </_dlc_DocIdUrl>
  </documentManagement>
</p:properties>
</file>

<file path=customXml/itemProps1.xml><?xml version="1.0" encoding="utf-8"?>
<ds:datastoreItem xmlns:ds="http://schemas.openxmlformats.org/officeDocument/2006/customXml" ds:itemID="{010F87CD-CB4F-4765-8F82-9CE6F54D67B8}"/>
</file>

<file path=customXml/itemProps2.xml><?xml version="1.0" encoding="utf-8"?>
<ds:datastoreItem xmlns:ds="http://schemas.openxmlformats.org/officeDocument/2006/customXml" ds:itemID="{637925D7-11FC-416E-96EC-487807D7319C}"/>
</file>

<file path=customXml/itemProps3.xml><?xml version="1.0" encoding="utf-8"?>
<ds:datastoreItem xmlns:ds="http://schemas.openxmlformats.org/officeDocument/2006/customXml" ds:itemID="{FEF1E683-094A-4F05-AB52-17DF6B401D13}"/>
</file>

<file path=customXml/itemProps4.xml><?xml version="1.0" encoding="utf-8"?>
<ds:datastoreItem xmlns:ds="http://schemas.openxmlformats.org/officeDocument/2006/customXml" ds:itemID="{3F331A4C-4E48-46BD-9CF6-EBF89B1C9BB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Quick (HAGR)</dc:creator>
  <cp:lastModifiedBy>Julia Quick (HAGR)</cp:lastModifiedBy>
  <cp:revision>1</cp:revision>
  <dcterms:created xsi:type="dcterms:W3CDTF">2014-05-13T18:44:35Z</dcterms:created>
  <dcterms:modified xsi:type="dcterms:W3CDTF">2014-05-13T18:45:15Z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c65bcb4c-98d0-4619-b5ff-8fe5e38c02f9</vt:lpwstr>
  </property>
  <property fmtid="{D5CDD505-2E9C-101B-9397-08002B2CF9AE}" pid="3" name="ContentTypeId">
    <vt:lpwstr>0x0101007B0072994B1EBD47A20D76CDA9371EA7</vt:lpwstr>
  </property>
</Properties>
</file>