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92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F907-AAB8-3F46-BB7D-A1AB3F3775BC}" type="datetimeFigureOut">
              <a:rPr lang="en-US" smtClean="0"/>
              <a:t>28/04/2014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D21B-F0A8-BB4E-B07D-5F5EAD52C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7087" y="0"/>
            <a:ext cx="3253281" cy="549241"/>
          </a:xfrm>
        </p:spPr>
        <p:txBody>
          <a:bodyPr>
            <a:noAutofit/>
          </a:bodyPr>
          <a:lstStyle/>
          <a:p>
            <a:r>
              <a:rPr lang="en-US" sz="1800" dirty="0" smtClean="0"/>
              <a:t>Evolution by Natural selection</a:t>
            </a: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2339185" cy="308947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Fill in definitions: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Evolution: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Survival of the fittest: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Natural Selection: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Variation: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3137439"/>
            <a:ext cx="6858000" cy="446611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933" y="3429827"/>
            <a:ext cx="198085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39185" y="3429827"/>
            <a:ext cx="208837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33494" y="3429827"/>
            <a:ext cx="199068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339184" y="549241"/>
            <a:ext cx="4518815" cy="211114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In any population there is always _________. These </a:t>
            </a:r>
            <a:r>
              <a:rPr lang="en-US" sz="1200" dirty="0" err="1" smtClean="0">
                <a:solidFill>
                  <a:schemeClr val="tx1"/>
                </a:solidFill>
              </a:rPr>
              <a:t>v_________s</a:t>
            </a:r>
            <a:endParaRPr lang="en-US" sz="12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are  caused by random </a:t>
            </a:r>
            <a:r>
              <a:rPr lang="en-US" sz="1200" dirty="0" err="1" smtClean="0">
                <a:solidFill>
                  <a:schemeClr val="tx1"/>
                </a:solidFill>
              </a:rPr>
              <a:t>m</a:t>
            </a:r>
            <a:r>
              <a:rPr lang="en-US" sz="1200" dirty="0" smtClean="0">
                <a:solidFill>
                  <a:schemeClr val="tx1"/>
                </a:solidFill>
              </a:rPr>
              <a:t>__________ in the DNA of organisms.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Some of these __________ will help the organism survive better 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in their habitat long enough to breed and pass on their ______.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If something happens like a __________ some of the population 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will die an some will ___________. The ones that survive will pass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/>
                </a:solidFill>
              </a:rPr>
              <a:t>o</a:t>
            </a:r>
            <a:r>
              <a:rPr lang="en-US" sz="1200" dirty="0" smtClean="0">
                <a:solidFill>
                  <a:schemeClr val="tx1"/>
                </a:solidFill>
              </a:rPr>
              <a:t>n their genes and their __________ should survive longer.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185" y="2660385"/>
            <a:ext cx="45188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</a:rPr>
              <a:t>Genes, disease, offspring, mutations, survive, variation</a:t>
            </a:r>
          </a:p>
          <a:p>
            <a:r>
              <a:rPr lang="en-US" sz="1000" dirty="0" smtClean="0"/>
              <a:t>Some of these words can be used twice</a:t>
            </a:r>
            <a:endParaRPr lang="en-US" sz="1000" dirty="0"/>
          </a:p>
        </p:txBody>
      </p:sp>
      <p:sp>
        <p:nvSpPr>
          <p:cNvPr id="13" name="Explosion 2 12"/>
          <p:cNvSpPr/>
          <p:nvPr/>
        </p:nvSpPr>
        <p:spPr>
          <a:xfrm>
            <a:off x="-274578" y="23990"/>
            <a:ext cx="961021" cy="391354"/>
          </a:xfrm>
          <a:prstGeom prst="irregularSeal2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72192" y="23990"/>
            <a:ext cx="640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Task 1</a:t>
            </a:r>
            <a:endParaRPr lang="en-US" sz="1400" b="1" dirty="0"/>
          </a:p>
        </p:txBody>
      </p:sp>
      <p:sp>
        <p:nvSpPr>
          <p:cNvPr id="16" name="Wave 15"/>
          <p:cNvSpPr/>
          <p:nvPr/>
        </p:nvSpPr>
        <p:spPr>
          <a:xfrm>
            <a:off x="2339185" y="-59588"/>
            <a:ext cx="1693672" cy="782708"/>
          </a:xfrm>
          <a:prstGeom prst="wav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Task 2</a:t>
            </a:r>
          </a:p>
          <a:p>
            <a:pPr algn="r"/>
            <a:r>
              <a:rPr lang="en-US" sz="1000" b="1" dirty="0" smtClean="0">
                <a:solidFill>
                  <a:srgbClr val="000000"/>
                </a:solidFill>
              </a:rPr>
              <a:t>Use the words below to fill    in the blanks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7375" y="3137439"/>
            <a:ext cx="52268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</a:rPr>
              <a:t>Draw cartoons to show what is happening with this population of giraffes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933" y="5461152"/>
            <a:ext cx="198085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There is variation amongst the giraffes. Some are very short, some medium sized and some are tall. The trees have branches that can be reached by all giraffes.</a:t>
            </a:r>
          </a:p>
          <a:p>
            <a:r>
              <a:rPr lang="en-US" sz="1100" dirty="0" smtClean="0"/>
              <a:t>What happens to the giraffes?</a:t>
            </a:r>
            <a:endParaRPr lang="en-US" sz="1100" dirty="0"/>
          </a:p>
        </p:txBody>
      </p:sp>
      <p:sp>
        <p:nvSpPr>
          <p:cNvPr id="17" name="8-Point Star 16"/>
          <p:cNvSpPr/>
          <p:nvPr/>
        </p:nvSpPr>
        <p:spPr>
          <a:xfrm rot="20714070">
            <a:off x="0" y="2949554"/>
            <a:ext cx="1191442" cy="720881"/>
          </a:xfrm>
          <a:prstGeom prst="star8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Task 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9185" y="5461152"/>
            <a:ext cx="20883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There is a drought and the lower branches of the trees die off and the short giraffes cannot reach the branches higher up? </a:t>
            </a:r>
          </a:p>
          <a:p>
            <a:r>
              <a:rPr lang="en-US" sz="1100" dirty="0" smtClean="0"/>
              <a:t>What will happen to the short giraffes?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What will happen to the tall giraffes?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33494" y="5461152"/>
            <a:ext cx="19808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There are only tall and medium sized giraffes left and they breed together.</a:t>
            </a:r>
          </a:p>
          <a:p>
            <a:r>
              <a:rPr lang="en-US" sz="1100" dirty="0" smtClean="0"/>
              <a:t>What size would their offspring be?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What will happen to the short genes in the population?</a:t>
            </a:r>
            <a:endParaRPr lang="en-US" sz="1100" dirty="0"/>
          </a:p>
        </p:txBody>
      </p:sp>
      <p:sp>
        <p:nvSpPr>
          <p:cNvPr id="24" name="Rounded Rectangle 23"/>
          <p:cNvSpPr/>
          <p:nvPr/>
        </p:nvSpPr>
        <p:spPr>
          <a:xfrm>
            <a:off x="1" y="7603551"/>
            <a:ext cx="3432218" cy="1540449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rgbClr val="000000"/>
                </a:solidFill>
              </a:rPr>
              <a:t>                    What will happen to the population of giraffes when the water comes back and the trees grow branches all over again?</a:t>
            </a:r>
          </a:p>
        </p:txBody>
      </p:sp>
      <p:sp>
        <p:nvSpPr>
          <p:cNvPr id="23" name="Double Wave 22"/>
          <p:cNvSpPr/>
          <p:nvPr/>
        </p:nvSpPr>
        <p:spPr>
          <a:xfrm rot="20530496">
            <a:off x="-29276" y="7380422"/>
            <a:ext cx="1057700" cy="446258"/>
          </a:xfrm>
          <a:prstGeom prst="doubleWav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Task 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432219" y="7603551"/>
            <a:ext cx="3432218" cy="1540449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rgbClr val="000000"/>
                </a:solidFill>
              </a:rPr>
              <a:t>At the watering hole lions prey on the tall giraffes as they are slower to run away. How will this affect the population of the giraffes? </a:t>
            </a:r>
          </a:p>
        </p:txBody>
      </p:sp>
      <p:sp>
        <p:nvSpPr>
          <p:cNvPr id="27" name="8-Point Star 26"/>
          <p:cNvSpPr/>
          <p:nvPr/>
        </p:nvSpPr>
        <p:spPr>
          <a:xfrm rot="1806112">
            <a:off x="5994278" y="7320599"/>
            <a:ext cx="1240136" cy="636888"/>
          </a:xfrm>
          <a:prstGeom prst="star8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Task 5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308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Evolution by Natural selection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by Natural selection</dc:title>
  <dc:creator>Ian Gallagher</dc:creator>
  <cp:lastModifiedBy>Julia Quick</cp:lastModifiedBy>
  <cp:revision>1</cp:revision>
  <dcterms:created xsi:type="dcterms:W3CDTF">2014-03-13T18:28:06Z</dcterms:created>
  <dcterms:modified xsi:type="dcterms:W3CDTF">2014-04-28T22:32:10Z</dcterms:modified>
</cp:coreProperties>
</file>