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349A4D-D38D-4CB2-BF1A-ADD6F8D35952}" type="datetimeFigureOut">
              <a:rPr lang="en-GB" smtClean="0"/>
              <a:t>11 Nov 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354428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349A4D-D38D-4CB2-BF1A-ADD6F8D35952}" type="datetimeFigureOut">
              <a:rPr lang="en-GB" smtClean="0"/>
              <a:t>11 Nov 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188832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349A4D-D38D-4CB2-BF1A-ADD6F8D35952}" type="datetimeFigureOut">
              <a:rPr lang="en-GB" smtClean="0"/>
              <a:t>11 Nov 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206155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349A4D-D38D-4CB2-BF1A-ADD6F8D35952}" type="datetimeFigureOut">
              <a:rPr lang="en-GB" smtClean="0"/>
              <a:t>11 Nov 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365817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49A4D-D38D-4CB2-BF1A-ADD6F8D35952}" type="datetimeFigureOut">
              <a:rPr lang="en-GB" smtClean="0"/>
              <a:t>11 Nov 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400015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349A4D-D38D-4CB2-BF1A-ADD6F8D35952}" type="datetimeFigureOut">
              <a:rPr lang="en-GB" smtClean="0"/>
              <a:t>11 Nov 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16497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349A4D-D38D-4CB2-BF1A-ADD6F8D35952}" type="datetimeFigureOut">
              <a:rPr lang="en-GB" smtClean="0"/>
              <a:t>11 Nov 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163616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349A4D-D38D-4CB2-BF1A-ADD6F8D35952}" type="datetimeFigureOut">
              <a:rPr lang="en-GB" smtClean="0"/>
              <a:t>11 Nov 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145687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49A4D-D38D-4CB2-BF1A-ADD6F8D35952}" type="datetimeFigureOut">
              <a:rPr lang="en-GB" smtClean="0"/>
              <a:t>11 Nov 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4114410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49A4D-D38D-4CB2-BF1A-ADD6F8D35952}" type="datetimeFigureOut">
              <a:rPr lang="en-GB" smtClean="0"/>
              <a:t>11 Nov 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304585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49A4D-D38D-4CB2-BF1A-ADD6F8D35952}" type="datetimeFigureOut">
              <a:rPr lang="en-GB" smtClean="0"/>
              <a:t>11 Nov 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A37B7-DDEA-4C43-B7CB-A649E0C5998F}" type="slidenum">
              <a:rPr lang="en-GB" smtClean="0"/>
              <a:t>‹#›</a:t>
            </a:fld>
            <a:endParaRPr lang="en-GB"/>
          </a:p>
        </p:txBody>
      </p:sp>
    </p:spTree>
    <p:extLst>
      <p:ext uri="{BB962C8B-B14F-4D97-AF65-F5344CB8AC3E}">
        <p14:creationId xmlns:p14="http://schemas.microsoft.com/office/powerpoint/2010/main" val="316845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49A4D-D38D-4CB2-BF1A-ADD6F8D35952}" type="datetimeFigureOut">
              <a:rPr lang="en-GB" smtClean="0"/>
              <a:t>11 Nov 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A37B7-DDEA-4C43-B7CB-A649E0C5998F}" type="slidenum">
              <a:rPr lang="en-GB" smtClean="0"/>
              <a:t>‹#›</a:t>
            </a:fld>
            <a:endParaRPr lang="en-GB"/>
          </a:p>
        </p:txBody>
      </p:sp>
    </p:spTree>
    <p:extLst>
      <p:ext uri="{BB962C8B-B14F-4D97-AF65-F5344CB8AC3E}">
        <p14:creationId xmlns:p14="http://schemas.microsoft.com/office/powerpoint/2010/main" val="3157298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002584" y="116632"/>
            <a:ext cx="3033912" cy="1292662"/>
            <a:chOff x="4860032" y="116632"/>
            <a:chExt cx="4176464" cy="1394938"/>
          </a:xfrm>
        </p:grpSpPr>
        <p:pic>
          <p:nvPicPr>
            <p:cNvPr id="11" name="Picture 1" descr="C:\Program Files\Microsoft Office\MEDIA\CAGCAT10\j0299125.wmf"/>
            <p:cNvPicPr>
              <a:picLocks noChangeAspect="1" noChangeArrowheads="1"/>
            </p:cNvPicPr>
            <p:nvPr/>
          </p:nvPicPr>
          <p:blipFill>
            <a:blip r:embed="rId2" cstate="print"/>
            <a:srcRect/>
            <a:stretch>
              <a:fillRect/>
            </a:stretch>
          </p:blipFill>
          <p:spPr bwMode="auto">
            <a:xfrm>
              <a:off x="4860032" y="332656"/>
              <a:ext cx="864975" cy="1008112"/>
            </a:xfrm>
            <a:prstGeom prst="rect">
              <a:avLst/>
            </a:prstGeom>
            <a:noFill/>
          </p:spPr>
        </p:pic>
        <p:sp>
          <p:nvSpPr>
            <p:cNvPr id="12" name="TextBox 11"/>
            <p:cNvSpPr txBox="1"/>
            <p:nvPr/>
          </p:nvSpPr>
          <p:spPr>
            <a:xfrm>
              <a:off x="5724128" y="116632"/>
              <a:ext cx="3312368" cy="1394938"/>
            </a:xfrm>
            <a:prstGeom prst="rect">
              <a:avLst/>
            </a:prstGeom>
            <a:noFill/>
            <a:ln>
              <a:solidFill>
                <a:schemeClr val="accent5">
                  <a:lumMod val="50000"/>
                </a:schemeClr>
              </a:solidFill>
            </a:ln>
          </p:spPr>
          <p:txBody>
            <a:bodyPr wrap="square" rtlCol="0">
              <a:spAutoFit/>
            </a:bodyPr>
            <a:lstStyle/>
            <a:p>
              <a:r>
                <a:rPr lang="en-GB" sz="2000" b="1" dirty="0" smtClean="0"/>
                <a:t>Literacy Focus:</a:t>
              </a:r>
            </a:p>
            <a:p>
              <a:r>
                <a:rPr lang="en-GB" sz="2000" dirty="0" smtClean="0"/>
                <a:t>To use key terms in written work. </a:t>
              </a:r>
            </a:p>
            <a:p>
              <a:endParaRPr lang="en-GB" dirty="0"/>
            </a:p>
          </p:txBody>
        </p:sp>
      </p:grpSp>
      <p:sp>
        <p:nvSpPr>
          <p:cNvPr id="2" name="TextBox 1"/>
          <p:cNvSpPr txBox="1"/>
          <p:nvPr/>
        </p:nvSpPr>
        <p:spPr>
          <a:xfrm>
            <a:off x="179512" y="143016"/>
            <a:ext cx="5516584" cy="861774"/>
          </a:xfrm>
          <a:prstGeom prst="rect">
            <a:avLst/>
          </a:prstGeom>
          <a:noFill/>
        </p:spPr>
        <p:txBody>
          <a:bodyPr wrap="square" rtlCol="0">
            <a:spAutoFit/>
          </a:bodyPr>
          <a:lstStyle/>
          <a:p>
            <a:r>
              <a:rPr lang="en-GB" sz="5000" u="sng" dirty="0" smtClean="0"/>
              <a:t>Story</a:t>
            </a:r>
            <a:endParaRPr lang="en-GB" sz="5000" u="sng" dirty="0"/>
          </a:p>
        </p:txBody>
      </p:sp>
      <p:sp>
        <p:nvSpPr>
          <p:cNvPr id="4" name="TextBox 3"/>
          <p:cNvSpPr txBox="1"/>
          <p:nvPr/>
        </p:nvSpPr>
        <p:spPr>
          <a:xfrm>
            <a:off x="192336" y="1468286"/>
            <a:ext cx="8700144" cy="4832092"/>
          </a:xfrm>
          <a:prstGeom prst="rect">
            <a:avLst/>
          </a:prstGeom>
          <a:noFill/>
        </p:spPr>
        <p:txBody>
          <a:bodyPr wrap="square" rtlCol="0">
            <a:spAutoFit/>
          </a:bodyPr>
          <a:lstStyle/>
          <a:p>
            <a:pPr algn="just"/>
            <a:r>
              <a:rPr lang="en-GB" sz="2800" dirty="0" smtClean="0">
                <a:solidFill>
                  <a:srgbClr val="002060"/>
                </a:solidFill>
              </a:rPr>
              <a:t>Rob is 12 years old. He was the same size as all the other kids in his class all through primary school. When he moved into secondary school he didn’t play as much football, started watching more TV and gaming with his friends. Rob has never liked vegetables but eats them when his Mum cooks them for tea. Rob doesn’t tell his Mum, but every now and then he buys a Big mac meal on the way home from school with his mates.</a:t>
            </a:r>
          </a:p>
          <a:p>
            <a:pPr algn="just"/>
            <a:endParaRPr lang="en-GB" sz="2800" i="1" dirty="0">
              <a:solidFill>
                <a:srgbClr val="002060"/>
              </a:solidFill>
            </a:endParaRPr>
          </a:p>
          <a:p>
            <a:pPr algn="just"/>
            <a:r>
              <a:rPr lang="en-GB" sz="2800" i="1" dirty="0" smtClean="0">
                <a:solidFill>
                  <a:srgbClr val="002060"/>
                </a:solidFill>
              </a:rPr>
              <a:t>Rob is now clinically obese and just seems to be getting bigger.</a:t>
            </a:r>
            <a:endParaRPr lang="en-GB" sz="2800" i="1" dirty="0"/>
          </a:p>
        </p:txBody>
      </p:sp>
      <p:sp>
        <p:nvSpPr>
          <p:cNvPr id="10" name="Rectangle 9"/>
          <p:cNvSpPr/>
          <p:nvPr/>
        </p:nvSpPr>
        <p:spPr>
          <a:xfrm>
            <a:off x="0" y="6372036"/>
            <a:ext cx="9144000" cy="369332"/>
          </a:xfrm>
          <a:prstGeom prst="rect">
            <a:avLst/>
          </a:prstGeom>
        </p:spPr>
        <p:txBody>
          <a:bodyPr wrap="square">
            <a:spAutoFit/>
          </a:bodyPr>
          <a:lstStyle/>
          <a:p>
            <a:pPr algn="ctr"/>
            <a:r>
              <a:rPr lang="en-US" dirty="0">
                <a:solidFill>
                  <a:srgbClr val="FF0000"/>
                </a:solidFill>
              </a:rPr>
              <a:t>Explain</a:t>
            </a:r>
            <a:r>
              <a:rPr lang="en-US" dirty="0"/>
              <a:t> how someone should alter their lifestyle to avoid diseases caused by over-nutrition (L6).</a:t>
            </a:r>
            <a:endParaRPr lang="en-GB" dirty="0"/>
          </a:p>
        </p:txBody>
      </p:sp>
    </p:spTree>
    <p:extLst>
      <p:ext uri="{BB962C8B-B14F-4D97-AF65-F5344CB8AC3E}">
        <p14:creationId xmlns:p14="http://schemas.microsoft.com/office/powerpoint/2010/main" val="303919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002584" y="116632"/>
            <a:ext cx="3033912" cy="1292662"/>
            <a:chOff x="4860032" y="116632"/>
            <a:chExt cx="4176464" cy="1394938"/>
          </a:xfrm>
        </p:grpSpPr>
        <p:pic>
          <p:nvPicPr>
            <p:cNvPr id="11" name="Picture 1" descr="C:\Program Files\Microsoft Office\MEDIA\CAGCAT10\j0299125.wmf"/>
            <p:cNvPicPr>
              <a:picLocks noChangeAspect="1" noChangeArrowheads="1"/>
            </p:cNvPicPr>
            <p:nvPr/>
          </p:nvPicPr>
          <p:blipFill>
            <a:blip r:embed="rId2" cstate="print"/>
            <a:srcRect/>
            <a:stretch>
              <a:fillRect/>
            </a:stretch>
          </p:blipFill>
          <p:spPr bwMode="auto">
            <a:xfrm>
              <a:off x="4860032" y="332656"/>
              <a:ext cx="864975" cy="1008112"/>
            </a:xfrm>
            <a:prstGeom prst="rect">
              <a:avLst/>
            </a:prstGeom>
            <a:noFill/>
          </p:spPr>
        </p:pic>
        <p:sp>
          <p:nvSpPr>
            <p:cNvPr id="12" name="TextBox 11"/>
            <p:cNvSpPr txBox="1"/>
            <p:nvPr/>
          </p:nvSpPr>
          <p:spPr>
            <a:xfrm>
              <a:off x="5724128" y="116632"/>
              <a:ext cx="3312368" cy="1394938"/>
            </a:xfrm>
            <a:prstGeom prst="rect">
              <a:avLst/>
            </a:prstGeom>
            <a:noFill/>
            <a:ln>
              <a:solidFill>
                <a:schemeClr val="accent5">
                  <a:lumMod val="50000"/>
                </a:schemeClr>
              </a:solidFill>
            </a:ln>
          </p:spPr>
          <p:txBody>
            <a:bodyPr wrap="square" rtlCol="0">
              <a:spAutoFit/>
            </a:bodyPr>
            <a:lstStyle/>
            <a:p>
              <a:r>
                <a:rPr lang="en-GB" sz="2000" b="1" dirty="0" smtClean="0"/>
                <a:t>Literacy Focus:</a:t>
              </a:r>
            </a:p>
            <a:p>
              <a:r>
                <a:rPr lang="en-GB" sz="2000" dirty="0" smtClean="0"/>
                <a:t>To use key terms in written work. </a:t>
              </a:r>
            </a:p>
            <a:p>
              <a:endParaRPr lang="en-GB" dirty="0"/>
            </a:p>
          </p:txBody>
        </p:sp>
      </p:grpSp>
      <p:sp>
        <p:nvSpPr>
          <p:cNvPr id="2" name="TextBox 1"/>
          <p:cNvSpPr txBox="1"/>
          <p:nvPr/>
        </p:nvSpPr>
        <p:spPr>
          <a:xfrm>
            <a:off x="179512" y="143016"/>
            <a:ext cx="5516584" cy="861774"/>
          </a:xfrm>
          <a:prstGeom prst="rect">
            <a:avLst/>
          </a:prstGeom>
          <a:noFill/>
        </p:spPr>
        <p:txBody>
          <a:bodyPr wrap="square" rtlCol="0">
            <a:spAutoFit/>
          </a:bodyPr>
          <a:lstStyle/>
          <a:p>
            <a:r>
              <a:rPr lang="en-GB" sz="5000" u="sng" dirty="0" smtClean="0"/>
              <a:t>Your task</a:t>
            </a:r>
            <a:endParaRPr lang="en-GB" sz="5000" u="sng" dirty="0"/>
          </a:p>
        </p:txBody>
      </p:sp>
      <p:sp>
        <p:nvSpPr>
          <p:cNvPr id="4" name="TextBox 3"/>
          <p:cNvSpPr txBox="1"/>
          <p:nvPr/>
        </p:nvSpPr>
        <p:spPr>
          <a:xfrm>
            <a:off x="179512" y="1004790"/>
            <a:ext cx="8700144" cy="4154984"/>
          </a:xfrm>
          <a:prstGeom prst="rect">
            <a:avLst/>
          </a:prstGeom>
          <a:noFill/>
        </p:spPr>
        <p:txBody>
          <a:bodyPr wrap="square" rtlCol="0">
            <a:spAutoFit/>
          </a:bodyPr>
          <a:lstStyle/>
          <a:p>
            <a:r>
              <a:rPr lang="en-GB" sz="2800" dirty="0" smtClean="0">
                <a:solidFill>
                  <a:srgbClr val="002060"/>
                </a:solidFill>
              </a:rPr>
              <a:t>Write a letter to Rob, including:</a:t>
            </a:r>
          </a:p>
          <a:p>
            <a:endParaRPr lang="en-GB" sz="2000" i="1" dirty="0">
              <a:solidFill>
                <a:srgbClr val="002060"/>
              </a:solidFill>
            </a:endParaRPr>
          </a:p>
          <a:p>
            <a:pPr marL="457200" indent="-457200">
              <a:buFont typeface="Arial" panose="020B0604020202020204" pitchFamily="34" charset="0"/>
              <a:buChar char="•"/>
            </a:pPr>
            <a:r>
              <a:rPr lang="en-GB" sz="2800" i="1" dirty="0" smtClean="0">
                <a:solidFill>
                  <a:srgbClr val="002060"/>
                </a:solidFill>
              </a:rPr>
              <a:t>What health problems he will begin to experience as he continues to gain weight.</a:t>
            </a:r>
          </a:p>
          <a:p>
            <a:pPr marL="457200" indent="-457200">
              <a:buFont typeface="Arial" panose="020B0604020202020204" pitchFamily="34" charset="0"/>
              <a:buChar char="•"/>
            </a:pPr>
            <a:r>
              <a:rPr lang="en-GB" sz="2800" i="1" dirty="0" smtClean="0">
                <a:solidFill>
                  <a:srgbClr val="002060"/>
                </a:solidFill>
              </a:rPr>
              <a:t>What effect this may/will have on his lifestyle.</a:t>
            </a:r>
          </a:p>
          <a:p>
            <a:pPr marL="457200" indent="-457200">
              <a:buFont typeface="Arial" panose="020B0604020202020204" pitchFamily="34" charset="0"/>
              <a:buChar char="•"/>
            </a:pPr>
            <a:r>
              <a:rPr lang="en-GB" sz="2800" i="1" dirty="0" smtClean="0">
                <a:solidFill>
                  <a:srgbClr val="002060"/>
                </a:solidFill>
              </a:rPr>
              <a:t>How he could change his lifestyle now to prevent any further health problems.</a:t>
            </a:r>
          </a:p>
          <a:p>
            <a:pPr marL="457200" indent="-457200">
              <a:buFont typeface="Arial" panose="020B0604020202020204" pitchFamily="34" charset="0"/>
              <a:buChar char="•"/>
            </a:pPr>
            <a:endParaRPr lang="en-GB" sz="2000" i="1" dirty="0">
              <a:solidFill>
                <a:srgbClr val="002060"/>
              </a:solidFill>
            </a:endParaRPr>
          </a:p>
          <a:p>
            <a:r>
              <a:rPr lang="en-GB" sz="2800" dirty="0" smtClean="0"/>
              <a:t>Before you start:</a:t>
            </a:r>
          </a:p>
          <a:p>
            <a:r>
              <a:rPr lang="en-GB" sz="2800" i="1" dirty="0" smtClean="0"/>
              <a:t>- How do you structure a letter?</a:t>
            </a:r>
            <a:endParaRPr lang="en-GB" sz="2800" i="1" dirty="0"/>
          </a:p>
        </p:txBody>
      </p:sp>
      <p:sp>
        <p:nvSpPr>
          <p:cNvPr id="10" name="Rectangle 9"/>
          <p:cNvSpPr/>
          <p:nvPr/>
        </p:nvSpPr>
        <p:spPr>
          <a:xfrm>
            <a:off x="0" y="6372036"/>
            <a:ext cx="9144000" cy="369332"/>
          </a:xfrm>
          <a:prstGeom prst="rect">
            <a:avLst/>
          </a:prstGeom>
        </p:spPr>
        <p:txBody>
          <a:bodyPr wrap="square">
            <a:spAutoFit/>
          </a:bodyPr>
          <a:lstStyle/>
          <a:p>
            <a:pPr algn="ctr"/>
            <a:r>
              <a:rPr lang="en-US" dirty="0">
                <a:solidFill>
                  <a:srgbClr val="FF0000"/>
                </a:solidFill>
              </a:rPr>
              <a:t>Explain</a:t>
            </a:r>
            <a:r>
              <a:rPr lang="en-US" dirty="0"/>
              <a:t> how someone should alter their lifestyle to avoid diseases caused by over-nutrition (L6).</a:t>
            </a:r>
            <a:endParaRPr lang="en-GB" dirty="0"/>
          </a:p>
        </p:txBody>
      </p:sp>
      <p:sp>
        <p:nvSpPr>
          <p:cNvPr id="3" name="TextBox 2"/>
          <p:cNvSpPr txBox="1"/>
          <p:nvPr/>
        </p:nvSpPr>
        <p:spPr>
          <a:xfrm>
            <a:off x="0" y="5178245"/>
            <a:ext cx="9144000" cy="1200329"/>
          </a:xfrm>
          <a:prstGeom prst="rect">
            <a:avLst/>
          </a:prstGeom>
          <a:noFill/>
          <a:ln w="28575">
            <a:solidFill>
              <a:srgbClr val="7030A0"/>
            </a:solidFill>
          </a:ln>
        </p:spPr>
        <p:txBody>
          <a:bodyPr wrap="square" rtlCol="0">
            <a:spAutoFit/>
          </a:bodyPr>
          <a:lstStyle/>
          <a:p>
            <a:pPr algn="ctr"/>
            <a:r>
              <a:rPr lang="en-GB" sz="2400" b="1" dirty="0" smtClean="0"/>
              <a:t>Key words: </a:t>
            </a:r>
          </a:p>
          <a:p>
            <a:pPr algn="ctr"/>
            <a:r>
              <a:rPr lang="en-GB" sz="2400" dirty="0" smtClean="0"/>
              <a:t>obesity, diabetes, health, risk, disease, lifestyle, diet, exercise, stroke, amputation, blindness, heart attack</a:t>
            </a:r>
            <a:endParaRPr lang="en-GB" sz="2400" dirty="0"/>
          </a:p>
        </p:txBody>
      </p:sp>
    </p:spTree>
    <p:extLst>
      <p:ext uri="{BB962C8B-B14F-4D97-AF65-F5344CB8AC3E}">
        <p14:creationId xmlns:p14="http://schemas.microsoft.com/office/powerpoint/2010/main" val="791813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245</Words>
  <Application>Microsoft Office PowerPoint</Application>
  <PresentationFormat>On-screen Show (4:3)</PresentationFormat>
  <Paragraphs>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dc:creator>
  <cp:lastModifiedBy>Alice</cp:lastModifiedBy>
  <cp:revision>1</cp:revision>
  <dcterms:created xsi:type="dcterms:W3CDTF">2013-11-11T18:18:57Z</dcterms:created>
  <dcterms:modified xsi:type="dcterms:W3CDTF">2013-11-11T18:20:32Z</dcterms:modified>
</cp:coreProperties>
</file>