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205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8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5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1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7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7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3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5C5A-1714-494A-940E-D5DB2E954EB2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1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98" t="33131" r="90560" b="34891"/>
          <a:stretch/>
        </p:blipFill>
        <p:spPr>
          <a:xfrm>
            <a:off x="1429797" y="0"/>
            <a:ext cx="385231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ETH6UF54TUJK-1-116287</_dlc_DocId>
    <_dlc_DocIdUrl xmlns="ee397680-f190-4e6d-8975-a255f171bc32">
      <Url>https://myportal.harris-net.org.uk/hagr/shared1/_layouts/15/DocIdRedir.aspx?ID=ETH6UF54TUJK-1-116287</Url>
      <Description>ETH6UF54TUJK-1-116287</Description>
    </_dlc_DocIdUrl>
  </documentManagement>
</p:properties>
</file>

<file path=customXml/itemProps1.xml><?xml version="1.0" encoding="utf-8"?>
<ds:datastoreItem xmlns:ds="http://schemas.openxmlformats.org/officeDocument/2006/customXml" ds:itemID="{31D83BE0-9D70-4BBC-88C8-60B0FCDEF6BF}"/>
</file>

<file path=customXml/itemProps2.xml><?xml version="1.0" encoding="utf-8"?>
<ds:datastoreItem xmlns:ds="http://schemas.openxmlformats.org/officeDocument/2006/customXml" ds:itemID="{E2A9C4FF-5B5E-4252-99F6-20D2E9B7A16C}"/>
</file>

<file path=customXml/itemProps3.xml><?xml version="1.0" encoding="utf-8"?>
<ds:datastoreItem xmlns:ds="http://schemas.openxmlformats.org/officeDocument/2006/customXml" ds:itemID="{4F6A44DE-1875-424C-A14A-FAF493B935C4}"/>
</file>

<file path=customXml/itemProps4.xml><?xml version="1.0" encoding="utf-8"?>
<ds:datastoreItem xmlns:ds="http://schemas.openxmlformats.org/officeDocument/2006/customXml" ds:itemID="{6F200CFA-6465-41A8-81E4-AF6D322C6120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</dc:creator>
  <cp:lastModifiedBy>Julia Quick (HAGR)</cp:lastModifiedBy>
  <cp:revision>2</cp:revision>
  <dcterms:created xsi:type="dcterms:W3CDTF">2014-06-01T18:21:02Z</dcterms:created>
  <dcterms:modified xsi:type="dcterms:W3CDTF">2014-06-02T06:21:13Z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f04eb290-d56c-4fa3-875a-771b4b3cc349</vt:lpwstr>
  </property>
</Properties>
</file>