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9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2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8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5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1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7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7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3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5C5A-1714-494A-940E-D5DB2E954EB2}" type="datetimeFigureOut">
              <a:rPr lang="en-US" smtClean="0"/>
              <a:t>01/06/2014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C401E-E35E-7A49-BF56-EDF7259E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1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98" t="33131" r="90560" b="34891"/>
          <a:stretch/>
        </p:blipFill>
        <p:spPr>
          <a:xfrm>
            <a:off x="1429797" y="0"/>
            <a:ext cx="3852312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91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Quick</dc:creator>
  <cp:lastModifiedBy>Julia Quick</cp:lastModifiedBy>
  <cp:revision>1</cp:revision>
  <dcterms:created xsi:type="dcterms:W3CDTF">2014-06-01T18:21:02Z</dcterms:created>
  <dcterms:modified xsi:type="dcterms:W3CDTF">2014-06-01T18:23:33Z</dcterms:modified>
</cp:coreProperties>
</file>