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42" d="100"/>
          <a:sy n="42" d="100"/>
        </p:scale>
        <p:origin x="22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EE2-B617-476B-9E96-F5A734CFFB6B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B0343-D51D-4A87-AD7A-B52E77C7B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36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EE2-B617-476B-9E96-F5A734CFFB6B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B0343-D51D-4A87-AD7A-B52E77C7B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34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EE2-B617-476B-9E96-F5A734CFFB6B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B0343-D51D-4A87-AD7A-B52E77C7B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27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EE2-B617-476B-9E96-F5A734CFFB6B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B0343-D51D-4A87-AD7A-B52E77C7B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13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EE2-B617-476B-9E96-F5A734CFFB6B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B0343-D51D-4A87-AD7A-B52E77C7B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3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EE2-B617-476B-9E96-F5A734CFFB6B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B0343-D51D-4A87-AD7A-B52E77C7B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1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EE2-B617-476B-9E96-F5A734CFFB6B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B0343-D51D-4A87-AD7A-B52E77C7B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95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EE2-B617-476B-9E96-F5A734CFFB6B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B0343-D51D-4A87-AD7A-B52E77C7B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6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EE2-B617-476B-9E96-F5A734CFFB6B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B0343-D51D-4A87-AD7A-B52E77C7B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11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EE2-B617-476B-9E96-F5A734CFFB6B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B0343-D51D-4A87-AD7A-B52E77C7B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38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EE2-B617-476B-9E96-F5A734CFFB6B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B0343-D51D-4A87-AD7A-B52E77C7B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87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3EE2-B617-476B-9E96-F5A734CFFB6B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B0343-D51D-4A87-AD7A-B52E77C7B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10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375" t="41980" r="91063" b="20208"/>
          <a:stretch/>
        </p:blipFill>
        <p:spPr>
          <a:xfrm>
            <a:off x="1554480" y="21336"/>
            <a:ext cx="3520440" cy="1217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46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0072994B1EBD47A20D76CDA9371EA7" ma:contentTypeVersion="1" ma:contentTypeDescription="Create a new document." ma:contentTypeScope="" ma:versionID="599697c53f3d6bcda38da4d32024b115">
  <xsd:schema xmlns:xsd="http://www.w3.org/2001/XMLSchema" xmlns:xs="http://www.w3.org/2001/XMLSchema" xmlns:p="http://schemas.microsoft.com/office/2006/metadata/properties" xmlns:ns2="ee397680-f190-4e6d-8975-a255f171bc32" targetNamespace="http://schemas.microsoft.com/office/2006/metadata/properties" ma:root="true" ma:fieldsID="464858e16ac1ec8bb2944eff12a94134" ns2:_="">
    <xsd:import namespace="ee397680-f190-4e6d-8975-a255f171bc3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97680-f190-4e6d-8975-a255f171bc3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e397680-f190-4e6d-8975-a255f171bc32">ETH6UF54TUJK-1-114842</_dlc_DocId>
    <_dlc_DocIdUrl xmlns="ee397680-f190-4e6d-8975-a255f171bc32">
      <Url>https://myportal.harris-net.org.uk/hagr/shared1/_layouts/15/DocIdRedir.aspx?ID=ETH6UF54TUJK-1-114842</Url>
      <Description>ETH6UF54TUJK-1-114842</Description>
    </_dlc_DocIdUrl>
  </documentManagement>
</p:properties>
</file>

<file path=customXml/itemProps1.xml><?xml version="1.0" encoding="utf-8"?>
<ds:datastoreItem xmlns:ds="http://schemas.openxmlformats.org/officeDocument/2006/customXml" ds:itemID="{C620CEDE-7868-4FDF-AE02-0C711DAFE846}"/>
</file>

<file path=customXml/itemProps2.xml><?xml version="1.0" encoding="utf-8"?>
<ds:datastoreItem xmlns:ds="http://schemas.openxmlformats.org/officeDocument/2006/customXml" ds:itemID="{D48B2567-27E9-4405-BC01-0B6064CE7C59}"/>
</file>

<file path=customXml/itemProps3.xml><?xml version="1.0" encoding="utf-8"?>
<ds:datastoreItem xmlns:ds="http://schemas.openxmlformats.org/officeDocument/2006/customXml" ds:itemID="{710F57B6-E0B7-4089-AD39-67916CB1BB80}"/>
</file>

<file path=customXml/itemProps4.xml><?xml version="1.0" encoding="utf-8"?>
<ds:datastoreItem xmlns:ds="http://schemas.openxmlformats.org/officeDocument/2006/customXml" ds:itemID="{8541B887-0BCC-4E51-96B5-626F29E7E24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Quick (HAGR)</dc:creator>
  <cp:lastModifiedBy>Julia Quick (HAGR)</cp:lastModifiedBy>
  <cp:revision>1</cp:revision>
  <dcterms:created xsi:type="dcterms:W3CDTF">2014-05-19T18:06:41Z</dcterms:created>
  <dcterms:modified xsi:type="dcterms:W3CDTF">2014-05-19T18:07:51Z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0x0101007B0072994B1EBD47A20D76CDA9371EA7</vt:lpwstr>
  </property>
  <property fmtid="{D5CDD505-2E9C-101B-9397-08002B2CF9AE}" pid="3" name="_dlc_DocIdItemGuid">
    <vt:lpwstr>c3c49a3f-6f2c-4e00-8c67-4fb41d8db8b0</vt:lpwstr>
  </property>
</Properties>
</file>