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1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5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8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2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11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6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7" t="41681" r="91233" b="20643"/>
          <a:stretch/>
        </p:blipFill>
        <p:spPr>
          <a:xfrm>
            <a:off x="1417802" y="0"/>
            <a:ext cx="3646208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2014-05-13T18:44:35Z</dcterms:created>
  <dcterms:modified xsi:type="dcterms:W3CDTF">2014-05-13T18:45:15Z</dcterms:modified>
</cp:coreProperties>
</file>